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140" r:id="rId3"/>
    <p:sldId id="1142" r:id="rId4"/>
    <p:sldId id="1143" r:id="rId5"/>
    <p:sldId id="1144" r:id="rId6"/>
    <p:sldId id="1151" r:id="rId7"/>
    <p:sldId id="1152" r:id="rId8"/>
    <p:sldId id="1145" r:id="rId9"/>
    <p:sldId id="1146" r:id="rId10"/>
    <p:sldId id="1153" r:id="rId11"/>
    <p:sldId id="1154" r:id="rId12"/>
    <p:sldId id="1147" r:id="rId13"/>
    <p:sldId id="1155" r:id="rId14"/>
    <p:sldId id="1148" r:id="rId15"/>
    <p:sldId id="1156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I moved quietly towards the birds,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to make any sudden movements, they started their croaking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straightened their necks forward so they seemed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more threatening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carefully crouched down over the chicks,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babies well in her feathers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9247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wider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longer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weaker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smaller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058" y="301528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69998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考查形容词比较级辨析。句意：它们把脖子向前伸直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所以看起来更长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更具威胁性。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更宽的；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更长的；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weaker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更弱的；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更小的。根据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straightened their necks forward...”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此处是指脖子向前伸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会显得脖子更长。故选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80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I moved quietly towards the birds,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to make any sudden movements, they started their croaking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straightened their necks forward so they seemed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more threatening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carefully crouched down over the chicks,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babies well in her feathers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9247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pulled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shook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touched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01226" y="3032705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D</a:t>
            </a:r>
            <a:endParaRPr lang="zh-CN" altLang="en-US" dirty="0"/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考查动词辨析。句意：鸟妈妈小心翼翼地蹲在小鸟身上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把小鸟藏好在羽毛里。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摇动；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触摸；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藏。根据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“...her babies well in her feathers.”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此处是指把宝宝藏好在羽毛里。故选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377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watching them with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I suddenly tripped and fell to the ground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birds took this as a threat and the father raced towards me,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wings to protect the mother and the chicks while making himself appear larger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2420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trust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courage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confidence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respect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251889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3"/>
          <p:cNvSpPr txBox="1">
            <a:spLocks/>
          </p:cNvSpPr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考查名词辨析。句意：我正满怀敬意地看着它们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突然绊倒在地。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信任；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courage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勇气；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confidence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尊敬。根据前文可知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鸟妈妈保护自己的小鸟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这让作者对它们充满了尊敬。故选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watching them with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I suddenly tripped and fell to the ground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birds took this as a threat and the father raced towards me,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wings to protect the mother and the chicks while making himself appear larger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2420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shutting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spreading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controlling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breaking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767" y="250148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4"/>
          <p:cNvSpPr txBox="1">
            <a:spLocks/>
          </p:cNvSpPr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考查动词辨析。句意：鸟儿们把这个当作一种威胁并且鸟爸爸快速朝我飞来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展开翅膀保护鸟妈妈和小鸟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同时让自己看起来更大。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关闭；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控制；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损坏。根据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“...his wings to protect the mother and the chicks while making himself appear larger.”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此处是指展开自己的翅膀。故选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57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have surprised them and left quickly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amazed by their fearless actions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parental natural ability kicked in and made them so courageous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hard not to respect nature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sorry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proud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3" y="251889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5"/>
          <p:cNvSpPr txBox="1">
            <a:spLocks/>
          </p:cNvSpPr>
          <p:nvPr/>
        </p:nvSpPr>
        <p:spPr bwMode="auto">
          <a:xfrm>
            <a:off x="334566" y="29969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考查形容词辨析。句意：我很抱歉让它们大吃一惊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很快离开了。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抱歉的；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自豪的。根据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“...have surprised them and left quickly.”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此处是指作者为惊动了小鸟而感到很抱歉。故选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表格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959096"/>
              </p:ext>
            </p:extLst>
          </p:nvPr>
        </p:nvGraphicFramePr>
        <p:xfrm>
          <a:off x="478972" y="1340768"/>
          <a:ext cx="11232470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1232470">
                  <a:extLst>
                    <a:ext uri="{9D8B030D-6E8A-4147-A177-3AD203B41FA5}">
                      <a16:colId xmlns:a16="http://schemas.microsoft.com/office/drawing/2014/main" val="342120078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步法解完形填空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通读全文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跳过空格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了解大意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紧扣内容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对比推敲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谨慎选择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复读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全文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检查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验证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确定答案。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8120" marR="19812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291787"/>
                  </a:ext>
                </a:extLst>
              </a:tr>
            </a:tbl>
          </a:graphicData>
        </a:graphic>
      </p:graphicFrame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/>
          <a:srcRect r="4353"/>
          <a:stretch/>
        </p:blipFill>
        <p:spPr>
          <a:xfrm>
            <a:off x="599718" y="1045191"/>
            <a:ext cx="1759521" cy="55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10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主要讲述了作者观察到鸟妈妈和鸟爸爸为了保护幼鸟而无所畏惧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这让他意识到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父母天生的能力会让他们变得勇敢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同时也让他明白我们要尊重自然。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35274"/>
            <a:ext cx="11485848" cy="1285614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36912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12775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year in early summer, I was walking up the hill to my house when I saw two birds, each about 60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centimetres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tall, standing on the path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didn’t seem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until I was right in front of them and then they at once moved quickly into the bushes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notice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welcome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follow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250148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1895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考查动词辨析。句意：直到我就站在它们面前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它们才注意到我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然后它们立刻迅速进入灌木丛。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欢迎；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跟随；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相信。根据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“me until I was right in front of them”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直到站在它们面前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它们才注意到我。故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quite excited by the idea of two birds making a nest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my front yard, although I didn’t really expect them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wild birds don’t usually nest so close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8446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until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193542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364953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考查连词辨析。句意：尽管我真的没有想到两只鸟会在我的前院筑巢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因为野生鸟类通常不会在这么近的地方筑巢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但我想到它们筑巢的事情就感到挺兴奋的。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didn’t really expect them to...wild birds don’t usually nest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close.”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前后两句是因果关系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前果后因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引导原因状语从句。故选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few weeks later, the birds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found them crouching beside a tree off to the side of the path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I moved nearer to them,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they would run away like they did last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instead they stuck out their heads and made a threatening croaking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呱呱叫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seemed to warn me not to go 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fought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flew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screamed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appeared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30762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考查动词辨析。句意：几周后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这些鸟又出现了。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打斗；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scream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尖叫；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few weeks later, the birds...again.”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此处是指鸟又出现了。故选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few weeks later, the birds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found them crouching beside a tree off to the side of the path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I moved nearer to them,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they would run away like they did last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instead they stuck out their heads and made a threatening croaking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呱呱叫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seemed to warn me not to go 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057650" algn="l"/>
                <a:tab pos="6670675" algn="l"/>
                <a:tab pos="7377113" algn="l"/>
                <a:tab pos="9144000" algn="l"/>
                <a:tab pos="93964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explained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imagined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confirmed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remembered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350" y="308495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考查动词辨析。句意：当我向它们走得更近时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我想象着它们会像上次一样逃跑。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explain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解释；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confirm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确认；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记得。根据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“...that they would run away like they did last time.”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此处指想象着它们会逃跑。故选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80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few weeks later, the birds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found them crouching beside a tree off to the side of the path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I moved nearer to them,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they would run away like they did last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instead they stuck out their heads and made a threatening croaking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呱呱叫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seemed to warn me not to go 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nearer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faster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earlier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deeper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30675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34566" y="356702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考查副词比较级辨析。句意：它似乎在警告我不要再靠近了。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更快；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earlier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更深。根据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instead they stuck out their heads and made a threatening croaking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呱呱叫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sound. It seemed to warn me not to go any...”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它们发出了威胁性的呱呱声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不让作者再靠近。故选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595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didn’t know why they were croaking at me until a short time later I made an amazing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had two small baby birds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191683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67175" algn="l"/>
                <a:tab pos="6723063" algn="l"/>
                <a:tab pos="6861175" algn="l"/>
                <a:tab pos="7377113" algn="l"/>
                <a:tab pos="9353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discovery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contribution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achievement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agreement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659" y="199638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248690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考查名词辨析。句意：我不知道它们为什么对我呱呱叫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直到不久后我有了一个惊人的发现：它们有了两只鸟宝宝。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discovery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contribution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贡献；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achievement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成就；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agreement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协定。根据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“...they had two small baby birds.”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发现有两只鸟宝宝。故选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I moved quietly towards the birds,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to make any sudden movements, they started their croaking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straightened their necks forward so they seemed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more threatening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carefully crouched down over the chicks,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babies well in her feathers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9247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patient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curious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careful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polite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3" y="30152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350100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考查形容词辨析。句意：当我悄悄地向那些鸟走去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小心翼翼不做出任何突然的动作时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它们又开始呱呱叫了。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有耐心的；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curious</a:t>
            </a:r>
            <a:r>
              <a:rPr lang="zh-CN" altLang="zh-CN" b="1" u="wavy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好奇的；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小心的；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有礼貌的。根据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“not to make any sudden movements”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此处是指小心翼翼地不做出突然的动作。故选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58770" y="4725147"/>
            <a:ext cx="37914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AEEF"/>
                </a:solidFill>
              </a:rPr>
              <a:t>out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</a:rPr>
              <a:t>of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</a:rPr>
              <a:t>curiosity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出于好奇心</a:t>
            </a:r>
            <a:endParaRPr lang="zh-CN" altLang="en-US" dirty="0"/>
          </a:p>
        </p:txBody>
      </p:sp>
      <p:pic>
        <p:nvPicPr>
          <p:cNvPr id="8" name="箭头左.eps" descr="id:21474864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444396" y="4709488"/>
            <a:ext cx="504056" cy="35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1116</Words>
  <Application>Microsoft Office PowerPoint</Application>
  <PresentationFormat>自定义</PresentationFormat>
  <Paragraphs>57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447</cp:revision>
  <dcterms:created xsi:type="dcterms:W3CDTF">2020-11-06T05:24:00Z</dcterms:created>
  <dcterms:modified xsi:type="dcterms:W3CDTF">2025-09-17T03:30:12Z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